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7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13906-E0E8-4D29-B498-1D4532E54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6550E6-A2FC-4A96-892F-4D9E9BA4E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968557-6644-423E-8311-3AA4F8B48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397E59-6740-4D59-AFE5-983D70A7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2C970-1225-4827-8BD1-8A9B599D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6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E0FF1-25D4-4AD4-934C-0437E70A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BD055C-1977-461D-B5A9-8754993C7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0BF8F4-8E14-466E-BDB1-3D32D917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E21FE3-3384-43CD-B913-06A3C2E9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D5C22F-C08F-4BA5-A7EC-95AC05B4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99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473F91-E25F-4B58-815D-642E9B593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18D83B-8F8C-49F5-AB6B-9E87B06E3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5C0EA5-F682-4390-B6C0-F5B14892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EEAB8-513D-4613-95ED-D1F1408A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490410-337C-46D2-93C0-12EDE93F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04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D5ACA-0632-4A02-BFB9-5B766019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E315C3-9F68-48D7-82B1-E1B7A698B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FFA45-10A7-406D-94F1-490D7D95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FDEE76-F188-4336-904A-D6F4E558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A7B387-1432-435A-844A-776264CB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58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C905B-92FC-4372-863A-DE273EC0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1B43A7-6519-4E06-8D7F-387754AC8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2ABC6A-D180-4C17-9D0C-D9C849F8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F7F223-00B6-46BD-A2AA-122B0047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BA1FF-6372-4C5E-8E89-7866CDD2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87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86AA0-1274-4A31-8661-2899774F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3FD19-0074-4AD5-9464-DB5CB5FC6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E84C1-3BDB-4ADE-BDE2-189FEBF66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1428D0-247B-4814-8852-FF5BB3EF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DD6C93-8A93-480B-930B-DF5FB906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B22528-8D7D-4966-AC1F-7D36979E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9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9B924-2E68-4AE2-86CA-424E0731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9E91A9-A9F3-488F-9013-4FE2A4335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6AFA15-E3D5-452F-94C7-834F2D0D3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30F260-FA09-4D6B-B1EB-95851035A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FC9CB0-DB12-4E81-831A-E9FFB8AE5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4AC25C-7DA8-4B28-B3C1-8BAB6C87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206760-C48A-4B67-AB95-A937F7FB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66C148-4E15-4B5B-AC5A-BC1D0909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8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D400-402C-4CA0-BE42-01B26BD5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802EDB-F676-4C3D-A9B5-4779236B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1B9F78-2DFF-4CF9-BB84-F544A698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67CCF9-9205-45A3-856D-6F42706A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67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7C1D0E-F3BD-48D4-9A07-728255DF3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3B53AB-26D3-4125-A9FC-3C9C7782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B76C4-3F69-4226-A117-6D20A13A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10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CF074-05C0-4C68-B2D2-42408A9C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2875E-AFAA-45F7-9042-63FF547FC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DA772-A447-48F2-B8E2-790401360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03A49C-CF51-4F5C-B0A4-2EDF4DBCF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39CF57-34AB-4B48-9A56-662BF3D6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3714D2-87FC-4244-9679-6D97D5B4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77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DCB26-243D-4CB3-A0B6-AE5EE758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7AB667-93EF-43AE-B977-1781265BF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B669D2-70D1-4F16-B788-FE1BD403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9FAFF8-762C-4B87-8EC9-54087561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0F9059-2C85-464A-B45A-380B5612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D4DB2D-DB2C-4178-B5AC-7D99C8BE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13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B08908C-0202-497D-86ED-00CDD27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F04A91-DA98-4979-BEE9-0ED984B76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A4FF5F-F3F5-4AB2-A69B-5820A4EE2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F420D-D052-4F79-A38A-F57F02E8AC95}" type="datetimeFigureOut">
              <a:rPr lang="zh-CN" altLang="en-US" smtClean="0"/>
              <a:t>2018-11-05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E85C5-8315-41B4-9CF6-AA9779886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D7AA8-6001-4DEC-8FB9-4806B48A0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48693-50D5-4BB0-92B4-0DD7C1EB8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39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AE5D91CE-B7CA-4793-AE5F-F0C54CAD59AF}"/>
              </a:ext>
            </a:extLst>
          </p:cNvPr>
          <p:cNvSpPr txBox="1"/>
          <p:nvPr/>
        </p:nvSpPr>
        <p:spPr>
          <a:xfrm>
            <a:off x="1449706" y="294264"/>
            <a:ext cx="40965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8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18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7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77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6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36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深度学习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OCR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发票识别</a:t>
            </a:r>
          </a:p>
        </p:txBody>
      </p:sp>
      <p:pic>
        <p:nvPicPr>
          <p:cNvPr id="5" name="图片 4" descr="微信图片_20180807180039">
            <a:extLst>
              <a:ext uri="{FF2B5EF4-FFF2-40B4-BE49-F238E27FC236}">
                <a16:creationId xmlns:a16="http://schemas.microsoft.com/office/drawing/2014/main" id="{9A9D44D7-6E88-41F6-B005-67E5F740CE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3" r="6752"/>
          <a:stretch>
            <a:fillRect/>
          </a:stretch>
        </p:blipFill>
        <p:spPr>
          <a:xfrm>
            <a:off x="398780" y="1835150"/>
            <a:ext cx="6248400" cy="3710940"/>
          </a:xfrm>
          <a:prstGeom prst="rect">
            <a:avLst/>
          </a:prstGeom>
        </p:spPr>
      </p:pic>
      <p:pic>
        <p:nvPicPr>
          <p:cNvPr id="6" name="移动端_0001">
            <a:hlinkClick r:id="" action="ppaction://media"/>
            <a:extLst>
              <a:ext uri="{FF2B5EF4-FFF2-40B4-BE49-F238E27FC236}">
                <a16:creationId xmlns:a16="http://schemas.microsoft.com/office/drawing/2014/main" id="{6F0C383B-EBFD-44C3-9A0C-16BA7B2C7ED3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4235" y="753745"/>
            <a:ext cx="3297555" cy="58737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B9BA1D1-03AA-4D7B-AD72-01C17E39150C}"/>
              </a:ext>
            </a:extLst>
          </p:cNvPr>
          <p:cNvSpPr txBox="1"/>
          <p:nvPr/>
        </p:nvSpPr>
        <p:spPr>
          <a:xfrm>
            <a:off x="5608320" y="6064885"/>
            <a:ext cx="150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视频演示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B0FEC-A6D4-41BD-8402-BE814C845B9D}"/>
              </a:ext>
            </a:extLst>
          </p:cNvPr>
          <p:cNvSpPr txBox="1"/>
          <p:nvPr/>
        </p:nvSpPr>
        <p:spPr>
          <a:xfrm>
            <a:off x="2646045" y="5696585"/>
            <a:ext cx="150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票据样本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127803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41FDA5-08BD-4858-BB59-6182E5F9F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585971"/>
            <a:ext cx="4381500" cy="6200202"/>
          </a:xfrm>
          <a:prstGeom prst="rect">
            <a:avLst/>
          </a:prstGeom>
        </p:spPr>
      </p:pic>
      <p:sp>
        <p:nvSpPr>
          <p:cNvPr id="4" name="文本框 5">
            <a:extLst>
              <a:ext uri="{FF2B5EF4-FFF2-40B4-BE49-F238E27FC236}">
                <a16:creationId xmlns:a16="http://schemas.microsoft.com/office/drawing/2014/main" id="{86ACD179-3EC2-4000-9575-335590961F0F}"/>
              </a:ext>
            </a:extLst>
          </p:cNvPr>
          <p:cNvSpPr txBox="1"/>
          <p:nvPr/>
        </p:nvSpPr>
        <p:spPr>
          <a:xfrm>
            <a:off x="1417048" y="288819"/>
            <a:ext cx="489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8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18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7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77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6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36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深度学习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OCR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任意版式还原识别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ECEB9-32E3-483D-A954-8897189E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95" y="750484"/>
            <a:ext cx="4490238" cy="60030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CB9D29-BEAC-48AA-B235-6E6408177C29}"/>
              </a:ext>
            </a:extLst>
          </p:cNvPr>
          <p:cNvSpPr txBox="1"/>
          <p:nvPr/>
        </p:nvSpPr>
        <p:spPr>
          <a:xfrm>
            <a:off x="6085174" y="950843"/>
            <a:ext cx="168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版式还原输出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DD4D28-332B-4760-98F1-57C34955AD2C}"/>
              </a:ext>
            </a:extLst>
          </p:cNvPr>
          <p:cNvSpPr txBox="1"/>
          <p:nvPr/>
        </p:nvSpPr>
        <p:spPr>
          <a:xfrm>
            <a:off x="4281379" y="1320175"/>
            <a:ext cx="1185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任意文字版面原图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23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86ACD179-3EC2-4000-9575-335590961F0F}"/>
              </a:ext>
            </a:extLst>
          </p:cNvPr>
          <p:cNvSpPr txBox="1"/>
          <p:nvPr/>
        </p:nvSpPr>
        <p:spPr>
          <a:xfrm>
            <a:off x="1411606" y="276608"/>
            <a:ext cx="4096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8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18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7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77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6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36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深度学习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OCR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财务报表识别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A976ED-03A9-4BBD-B065-3934E208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55" y="1109713"/>
            <a:ext cx="7114403" cy="57041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FCD657-9DA0-45FA-9FE5-CCF270970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98"/>
            <a:ext cx="4940614" cy="55299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D18894-EE66-4585-9960-76B6D00F2A22}"/>
              </a:ext>
            </a:extLst>
          </p:cNvPr>
          <p:cNvSpPr txBox="1"/>
          <p:nvPr/>
        </p:nvSpPr>
        <p:spPr>
          <a:xfrm>
            <a:off x="7620000" y="828498"/>
            <a:ext cx="281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识别结果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Excel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表格输出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B953C6-DB63-47B0-9A6D-4592402FC304}"/>
              </a:ext>
            </a:extLst>
          </p:cNvPr>
          <p:cNvSpPr txBox="1"/>
          <p:nvPr/>
        </p:nvSpPr>
        <p:spPr>
          <a:xfrm>
            <a:off x="1627986" y="1012132"/>
            <a:ext cx="17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财务报表原图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68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86ACD179-3EC2-4000-9575-335590961F0F}"/>
              </a:ext>
            </a:extLst>
          </p:cNvPr>
          <p:cNvSpPr txBox="1"/>
          <p:nvPr/>
        </p:nvSpPr>
        <p:spPr>
          <a:xfrm>
            <a:off x="1422492" y="288819"/>
            <a:ext cx="4096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8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18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7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77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6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36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深度学习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OCR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承兑汇票识别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CC7BC1-9774-49CC-BF4B-A1C85D29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" y="1731841"/>
            <a:ext cx="5970815" cy="44781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D2EE7A-BC9B-45F8-BDDE-698833A1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645" y="2852056"/>
            <a:ext cx="5912963" cy="25118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738DE0-BA65-4046-BA51-9A0BABDE07B2}"/>
              </a:ext>
            </a:extLst>
          </p:cNvPr>
          <p:cNvSpPr txBox="1"/>
          <p:nvPr/>
        </p:nvSpPr>
        <p:spPr>
          <a:xfrm>
            <a:off x="7587343" y="1982493"/>
            <a:ext cx="197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识别结果输出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F91EC9-44B6-4DAE-8E4F-FF8750479832}"/>
              </a:ext>
            </a:extLst>
          </p:cNvPr>
          <p:cNvSpPr txBox="1"/>
          <p:nvPr/>
        </p:nvSpPr>
        <p:spPr>
          <a:xfrm>
            <a:off x="1856586" y="1148313"/>
            <a:ext cx="17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承兑汇票原图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049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49</Words>
  <Application>Microsoft Office PowerPoint</Application>
  <PresentationFormat>宽屏</PresentationFormat>
  <Paragraphs>12</Paragraphs>
  <Slides>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 </dc:creator>
  <cp:lastModifiedBy> </cp:lastModifiedBy>
  <cp:revision>9</cp:revision>
  <dcterms:created xsi:type="dcterms:W3CDTF">2018-11-04T23:47:25Z</dcterms:created>
  <dcterms:modified xsi:type="dcterms:W3CDTF">2018-11-05T00:17:43Z</dcterms:modified>
</cp:coreProperties>
</file>